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5" r:id="rId6"/>
    <p:sldId id="300" r:id="rId7"/>
    <p:sldId id="292" r:id="rId8"/>
    <p:sldId id="277" r:id="rId9"/>
    <p:sldId id="301" r:id="rId10"/>
  </p:sldIdLst>
  <p:sldSz cx="12192000" cy="6858000"/>
  <p:notesSz cx="6858000" cy="9144000"/>
  <p:embeddedFontLst>
    <p:embeddedFont>
      <p:font typeface="Bahnschrift SemiCondensed" panose="020B0502040204020203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Speak Pro" panose="020B0504020101020102" pitchFamily="34" charset="0"/>
      <p:regular r:id="rId21"/>
      <p:bold r:id="rId22"/>
      <p:italic r:id="rId23"/>
      <p:boldItalic r:id="rId24"/>
    </p:embeddedFont>
  </p:embeddedFontLst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6B"/>
    <a:srgbClr val="E4E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6" autoAdjust="0"/>
    <p:restoredTop sz="94275" autoAdjust="0"/>
  </p:normalViewPr>
  <p:slideViewPr>
    <p:cSldViewPr snapToGrid="0">
      <p:cViewPr>
        <p:scale>
          <a:sx n="66" d="100"/>
          <a:sy n="66" d="100"/>
        </p:scale>
        <p:origin x="452" y="188"/>
      </p:cViewPr>
      <p:guideLst/>
    </p:cSldViewPr>
  </p:slideViewPr>
  <p:outlineViewPr>
    <p:cViewPr>
      <p:scale>
        <a:sx n="33" d="100"/>
        <a:sy n="33" d="100"/>
      </p:scale>
      <p:origin x="0" y="-3354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4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4FA9168-1AA0-4330-93C8-8A2BC786DA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5761D6-F269-4E92-99D5-40AC843D86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341549F-5C91-4C7E-BE74-D9448602DDE9}" type="datetime1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2D8426-202C-4385-BEF1-8D0C15BC74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CF91F5F-CE2D-4C59-9BE8-D5C9660BC8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82E420-31C0-4FAB-9C47-370244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939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8C3B24-5268-4F42-943F-7D0C9CCB0725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FBDF500-FE05-4D50-AB42-37EDEB80A66C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349205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FBDF500-FE05-4D50-AB42-37EDEB80A66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39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FBDF500-FE05-4D50-AB42-37EDEB80A66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196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FBDF500-FE05-4D50-AB42-37EDEB80A66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034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FBDF500-FE05-4D50-AB42-37EDEB80A66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3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5A1ED5E-125E-4828-9BC6-A73A2C8B88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318288"/>
            <a:ext cx="8807116" cy="2387600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3052756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</a:t>
            </a:r>
            <a:br>
              <a:rPr lang="ru-RU" noProof="0"/>
            </a:br>
            <a:r>
              <a:rPr lang="ru-RU" noProof="0"/>
              <a:t>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A1951B-C184-4038-9A1E-A690BE8CA93C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28977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396630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326781758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 rtlCol="0"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СОДЕРЖИМЫМ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14145" y="2138878"/>
            <a:ext cx="4361941" cy="31229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30F87B-525A-4475-8714-116CD76B16FB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056847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316701"/>
            <a:ext cx="10515600" cy="1500187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СЛАЙД-РАЗДЕЛИТЕЛЬ</a:t>
            </a:r>
            <a:br>
              <a:rPr lang="ru-RU" noProof="0"/>
            </a:br>
            <a:r>
              <a:rPr lang="ru-RU" noProof="0"/>
              <a:t>РАЗДЕЛОВ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083026"/>
            <a:ext cx="10515600" cy="77032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Подзаголовок раздела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4A02E4-53E8-4BD3-9DB0-123AFE4ECAA1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900A71E-3FCF-4E9F-9CE1-57411851763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54002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781919"/>
            <a:ext cx="10515600" cy="1500187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СЛАЙД-РАЗДЕЛИТЕЛЬ</a:t>
            </a:r>
            <a:br>
              <a:rPr lang="ru-RU" noProof="0"/>
            </a:br>
            <a:r>
              <a:rPr lang="ru-RU" noProof="0"/>
              <a:t>РАЗДЕЛОВ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548244"/>
            <a:ext cx="10515600" cy="77032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Подзаголовок раздела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CCD5AD-1E23-4607-83C9-6343CA4F5B81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8800" y="6159402"/>
            <a:ext cx="2919886" cy="365125"/>
          </a:xfrm>
        </p:spPr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318600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4405945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956273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8820" y="4537309"/>
            <a:ext cx="9384760" cy="915873"/>
          </a:xfrm>
        </p:spPr>
        <p:txBody>
          <a:bodyPr rtlCol="0" anchor="b">
            <a:norm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СЛАЙД-РАЗДЕЛИТЕЛЬ РАЗДЕЛОВ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ABAA4CC-3D2B-49F9-B077-001CA4738B89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74A5C1-EABB-46AB-AF4E-1C177D089760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8819" y="6159402"/>
            <a:ext cx="2616158" cy="384202"/>
          </a:xfrm>
        </p:spPr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95CBEC59-7FF9-4688-98DF-89832A0C902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2523DB2-F162-4E92-B6E1-B5E87D5D8ACF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316CC9B7-E806-4C95-96A5-EEEEBB4E99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98820" y="5702936"/>
            <a:ext cx="9384760" cy="526936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Подзаголовок раздела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95F7760-B839-4F89-B618-3371C8B08414}"/>
              </a:ext>
            </a:extLst>
          </p:cNvPr>
          <p:cNvCxnSpPr/>
          <p:nvPr userDrawn="1"/>
        </p:nvCxnSpPr>
        <p:spPr>
          <a:xfrm>
            <a:off x="1838883" y="5560637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207169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37245BE-F984-498B-9CBB-C4DDD775060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0" y="2316701"/>
            <a:ext cx="9556063" cy="1500187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СЛАЙД-РАЗДЕЛИТЕЛЬ</a:t>
            </a:r>
            <a:br>
              <a:rPr lang="ru-RU" noProof="0"/>
            </a:br>
            <a:r>
              <a:rPr lang="ru-RU" noProof="0"/>
              <a:t>РАЗДЕЛОВ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7520" y="4083026"/>
            <a:ext cx="9556064" cy="77032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Подзаголовок раздела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C95213-CC70-4FB6-93F1-661FC65087AF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1285167" y="255684"/>
            <a:ext cx="72000" cy="3411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666742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A8760C4-08C1-4929-A6AE-568F678838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69AE345-7CB6-4F86-99E6-C8B881714A2B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40186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СЛАЙД-РАЗДЕЛИТЕЛЬ</a:t>
            </a:r>
            <a:br>
              <a:rPr lang="ru-RU" noProof="0"/>
            </a:br>
            <a:r>
              <a:rPr lang="ru-RU" noProof="0"/>
              <a:t>РАЗДЕЛОВ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DD8CE9-FEDF-4F57-8561-1D66471FD0F9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990572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 rtlCol="0"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  <a:br>
              <a:rPr lang="ru-RU" noProof="0"/>
            </a:br>
            <a:r>
              <a:rPr lang="ru-RU" noProof="0"/>
              <a:t>РАЗДЕЛОВ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A4393-2940-4116-8347-E6812F94228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929155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7A75830-97F6-4D74-A47F-8CD50EFD37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ДВУМЯ</a:t>
            </a:r>
            <a:br>
              <a:rPr lang="ru-RU" noProof="0"/>
            </a:br>
            <a:r>
              <a:rPr lang="ru-RU" noProof="0"/>
              <a:t>ОБЪЕКТАМИ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27200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4744" y="2272009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C8D0E2-41B2-449E-AE08-1CCF8EF651C7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бъект 3">
            <a:extLst>
              <a:ext uri="{FF2B5EF4-FFF2-40B4-BE49-F238E27FC236}">
                <a16:creationId xmlns:a16="http://schemas.microsoft.com/office/drawing/2014/main" id="{ED988384-E3A4-482D-94EF-A8F8894AA50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10145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110590062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A30FC14-A5B3-4B00-8DE8-B6E28CF32743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С ДВУМЯ</a:t>
            </a:r>
            <a:br>
              <a:rPr lang="ru-RU" noProof="0"/>
            </a:br>
            <a:r>
              <a:rPr lang="ru-RU" noProof="0"/>
              <a:t>ОБЪЕКТАМИ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27200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386142"/>
            <a:ext cx="5157787" cy="2015247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4744" y="2272009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D9DAC08-B52B-4DCC-9D22-E4E54E71163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4744" y="3386142"/>
            <a:ext cx="5183188" cy="2015247"/>
          </a:xfrm>
        </p:spPr>
        <p:txBody>
          <a:bodyPr rtlCol="0"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FA6B8E-BC89-4DDB-9651-8B66B01BC6FA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277413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 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BBFDD45-3FE7-46CA-9142-8DBABF181C2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ДВУМЯ</a:t>
            </a:r>
            <a:br>
              <a:rPr lang="ru-RU" noProof="0"/>
            </a:br>
            <a:r>
              <a:rPr lang="ru-RU" noProof="0"/>
              <a:t>ОБЪЕКТАМИ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27200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4744" y="2272009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F43ED1-9447-4CD2-9E47-39064EF2468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8" y="255684"/>
            <a:ext cx="72000" cy="157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28791ED-1F60-48B9-B73C-7835714E670D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Текст 15">
            <a:extLst>
              <a:ext uri="{FF2B5EF4-FFF2-40B4-BE49-F238E27FC236}">
                <a16:creationId xmlns:a16="http://schemas.microsoft.com/office/drawing/2014/main" id="{F968FAF7-548C-4383-BE8C-5A194EC21F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BEDEE03-9903-44CE-8EB8-22B19F5E8DD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FE8DF3E-FD5B-4215-B847-DFFB761C21A4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3">
            <a:extLst>
              <a:ext uri="{FF2B5EF4-FFF2-40B4-BE49-F238E27FC236}">
                <a16:creationId xmlns:a16="http://schemas.microsoft.com/office/drawing/2014/main" id="{C2B73E5D-AD65-4FEE-89DE-2E2643A345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E10D0906-57D4-410E-823B-3BAD416949E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10145" y="3386142"/>
            <a:ext cx="5157787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297393071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</a:t>
            </a:r>
            <a:br>
              <a:rPr lang="ru-RU" noProof="0"/>
            </a:br>
            <a:r>
              <a:rPr lang="ru-RU" noProof="0"/>
              <a:t>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BD9E44-B897-44C9-AD45-99FC98E6B22C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15979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68744612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8" y="2272009"/>
            <a:ext cx="4759643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ДВУМЯ</a:t>
            </a:r>
            <a:br>
              <a:rPr lang="ru-RU" noProof="0"/>
            </a:br>
            <a:r>
              <a:rPr lang="ru-RU" noProof="0"/>
              <a:t>ОБЪЕКТАМИ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EABCE3-D887-4325-B684-6FAD0D8082B8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227200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бъект 3">
            <a:extLst>
              <a:ext uri="{FF2B5EF4-FFF2-40B4-BE49-F238E27FC236}">
                <a16:creationId xmlns:a16="http://schemas.microsoft.com/office/drawing/2014/main" id="{757A12BA-9C40-44B2-BB42-FE7A1F89A09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27519" y="3386142"/>
            <a:ext cx="4783074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id="{16A390F6-1520-488F-97A9-78F0B2119006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911271" y="3386142"/>
            <a:ext cx="4783075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590267087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9" y="2272009"/>
            <a:ext cx="4540672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С ДВУМЯ</a:t>
            </a:r>
            <a:br>
              <a:rPr lang="ru-RU" noProof="0"/>
            </a:br>
            <a:r>
              <a:rPr lang="ru-RU" noProof="0"/>
              <a:t>ОБЪЕКТАМИ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155812-385B-4E18-831D-87816ECB5DB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227200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бъект 3">
            <a:extLst>
              <a:ext uri="{FF2B5EF4-FFF2-40B4-BE49-F238E27FC236}">
                <a16:creationId xmlns:a16="http://schemas.microsoft.com/office/drawing/2014/main" id="{80E9747C-D5E4-4606-9D3D-103BF578726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527519" y="3386142"/>
            <a:ext cx="4559068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C45F91F2-CC9B-43AA-A5DF-A0BCEB342754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911271" y="3386142"/>
            <a:ext cx="4783069" cy="2773258"/>
          </a:xfrm>
        </p:spPr>
        <p:txBody>
          <a:bodyPr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611792439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7FDF157-A493-4A5F-9B08-356A30F203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ИЗОБРАЖЕНИЕМ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9A3A7A-EEA7-4DAF-9A27-0972570925D3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659525"/>
            <a:ext cx="12192000" cy="4517136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804327106"/>
      </p:ext>
    </p:extLst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DB8CD8-F2C6-48F5-8A73-E5FB643BC475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С ИЗОБРАЖЕНИЕМ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CEE4E7-6B98-4981-B194-70FA40E244D3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659525"/>
            <a:ext cx="12192000" cy="387291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25C7F29-6151-4F91-80D1-C96C51C06795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10779"/>
      </p:ext>
    </p:extLst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50F2065-1E46-45F4-8B82-40AFF3B380E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ИЗОБРАЖЕНИЕМ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516B06-C575-4BF6-A49D-2F222D421D91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6000" y="1659525"/>
            <a:ext cx="11700000" cy="4517136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A58BD2B-1B9B-49E6-8C1A-77F7A60420D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15">
            <a:extLst>
              <a:ext uri="{FF2B5EF4-FFF2-40B4-BE49-F238E27FC236}">
                <a16:creationId xmlns:a16="http://schemas.microsoft.com/office/drawing/2014/main" id="{A17DA84B-7C7B-413F-9A4E-88B7975E1C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53C73EB-9DF5-425B-B9EA-BADEC34670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099162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4" name="Рисунок 19">
            <a:extLst>
              <a:ext uri="{FF2B5EF4-FFF2-40B4-BE49-F238E27FC236}">
                <a16:creationId xmlns:a16="http://schemas.microsoft.com/office/drawing/2014/main" id="{90DA0444-D1E1-48F5-9158-243679F7B63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67439"/>
            <a:ext cx="12192000" cy="4009222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ИЗОБРАЖЕНИЕМ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C7DF12-4A52-4845-A381-981B1DBE5D54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139101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7" y="4435638"/>
            <a:ext cx="8807116" cy="1571359"/>
          </a:xfrm>
        </p:spPr>
        <p:txBody>
          <a:bodyPr rtlCol="0"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ИЗОБРАЖЕНИЕМ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DD1597-AF43-41C6-8358-99C9BAFF0CD0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3" name="Текст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2311598-88E6-4CCA-AFD4-E5D87D3AAF1D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689736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9B2A5FC-034D-4F4C-833F-A3DDC66E3E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ДИАГРАММОЙ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14B715-A308-417C-875B-D2761907D26C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31697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431112"/>
            <a:ext cx="5157787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4784" y="1402584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4784" y="2516716"/>
            <a:ext cx="5183188" cy="3687653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740947"/>
      </p:ext>
    </p:extLst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A48C424-A3E8-45D9-A344-780A64F65F99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С ДИАГРАММОЙ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ECB438-5358-42DF-BCB4-8B000D732C0A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31697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431112"/>
            <a:ext cx="5157787" cy="2017154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4784" y="1402584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4784" y="2516716"/>
            <a:ext cx="5183188" cy="2931545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61181"/>
      </p:ext>
    </p:extLst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0540321-6794-45E5-A403-F840A499D67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A226BC7-E49E-4871-8B90-93766E659C8E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15">
            <a:extLst>
              <a:ext uri="{FF2B5EF4-FFF2-40B4-BE49-F238E27FC236}">
                <a16:creationId xmlns:a16="http://schemas.microsoft.com/office/drawing/2014/main" id="{7FD1F1BF-3901-435E-A225-44921D709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A349A95-A047-4A05-83FB-F32C3818143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ДИАГРАММОЙ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8FCAB8-1644-4CE6-803A-E6EA0FB0D590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8" y="255842"/>
            <a:ext cx="7200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2316979"/>
            <a:ext cx="5157787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8800" y="3431112"/>
            <a:ext cx="5157787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4784" y="1402584"/>
            <a:ext cx="518318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4784" y="2516716"/>
            <a:ext cx="5183188" cy="3687653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DF95BF2-B52F-4059-BC20-4B61F5F92FC3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85217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582"/>
            <a:ext cx="8807116" cy="915873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49257"/>
            <a:ext cx="9144000" cy="601840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 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9938B1-AC91-4427-B5FC-7E63BEC92008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7942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13969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2012447818"/>
      </p:ext>
    </p:extLst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8" y="2272009"/>
            <a:ext cx="4759643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ДИАГРАММОЙ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7418CD-A963-4D21-886D-B37C31617BE4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5328" y="3386142"/>
            <a:ext cx="4759643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141475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Объект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911272" y="2528891"/>
            <a:ext cx="4783083" cy="3630507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67091"/>
      </p:ext>
    </p:extLst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CD2376-834B-4EE0-BA14-A9AEA213561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5329" y="2272009"/>
            <a:ext cx="4540672" cy="823912"/>
          </a:xfrm>
        </p:spPr>
        <p:txBody>
          <a:bodyPr rtlCol="0"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ДИАГРАММОЙ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876B00-DD57-465B-8B95-782BC5FCBF33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5329" y="3386142"/>
            <a:ext cx="4540672" cy="2773258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11272" y="1414759"/>
            <a:ext cx="4783083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Объект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911272" y="2528891"/>
            <a:ext cx="4783083" cy="3630507"/>
          </a:xfrm>
        </p:spPr>
        <p:txBody>
          <a:bodyPr rtlCol="0"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351664"/>
      </p:ext>
    </p:extLst>
  </p:cSld>
  <p:clrMapOvr>
    <a:masterClrMapping/>
  </p:clrMapOvr>
  <p:transition spd="slow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rtlCol="0" anchor="b">
            <a:no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СЛАЙД</a:t>
            </a:r>
            <a:br>
              <a:rPr lang="ru-RU" noProof="0"/>
            </a:br>
            <a:r>
              <a:rPr lang="ru-RU" noProof="0"/>
              <a:t>ИЗОБРАЖЕНИЯ</a:t>
            </a:r>
            <a:br>
              <a:rPr lang="ru-RU" noProof="0"/>
            </a:br>
            <a:r>
              <a:rPr lang="ru-RU" noProof="0"/>
              <a:t>С</a:t>
            </a:r>
            <a:br>
              <a:rPr lang="ru-RU" noProof="0"/>
            </a:br>
            <a:r>
              <a:rPr lang="ru-RU" noProof="0"/>
              <a:t>ПОДПИСЬЮ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0" y="3283710"/>
            <a:ext cx="3932237" cy="2439988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7F6F49-5E2F-4431-8DB0-E4E49C58A86A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9527"/>
      </p:ext>
    </p:extLst>
  </p:cSld>
  <p:clrMapOvr>
    <a:masterClrMapping/>
  </p:clrMapOvr>
  <p:transition spd="slow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ED1F5F9-2E42-493E-906D-AA9F7D5F0880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47703"/>
            <a:ext cx="6291150" cy="1328497"/>
          </a:xfrm>
        </p:spPr>
        <p:txBody>
          <a:bodyPr rtlCol="0" anchor="b">
            <a:no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ИЗОБРАЖЕНИЯ</a:t>
            </a:r>
            <a:br>
              <a:rPr lang="ru-RU" noProof="0"/>
            </a:br>
            <a:r>
              <a:rPr lang="ru-RU" noProof="0"/>
              <a:t>С ПОДПИСЬЮ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2950934"/>
            <a:ext cx="12192000" cy="2581498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2216910"/>
            <a:ext cx="6291150" cy="654726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1A8F40-7120-4C53-AAED-BFF6BD07F0E9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1723" cy="181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2102969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8707FDA-D4BE-43FA-91CD-CBA55EB8CA17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53849"/>
      </p:ext>
    </p:extLst>
  </p:cSld>
  <p:clrMapOvr>
    <a:masterClrMapping/>
  </p:clrMapOvr>
  <p:transition spd="slow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01289E2-E0FB-4100-99AE-FC48AB519EE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rtlCol="0" anchor="b">
            <a:no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СЛАЙД</a:t>
            </a:r>
            <a:br>
              <a:rPr lang="ru-RU" noProof="0"/>
            </a:br>
            <a:r>
              <a:rPr lang="ru-RU" noProof="0"/>
              <a:t>ИЗОБРАЖЕНИЯ</a:t>
            </a:r>
            <a:br>
              <a:rPr lang="ru-RU" noProof="0"/>
            </a:br>
            <a:r>
              <a:rPr lang="ru-RU" noProof="0"/>
              <a:t>С</a:t>
            </a:r>
            <a:br>
              <a:rPr lang="ru-RU" noProof="0"/>
            </a:br>
            <a:r>
              <a:rPr lang="ru-RU" noProof="0"/>
              <a:t>ПОДПИСЬЮ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31566" y="255600"/>
            <a:ext cx="5231567" cy="6346800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0" y="3283710"/>
            <a:ext cx="3932237" cy="2439988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FCEA95-9B38-4715-8EEE-C1512E771ACD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BF50E9D-E2D8-41FB-816D-829494C06AD8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15">
            <a:extLst>
              <a:ext uri="{FF2B5EF4-FFF2-40B4-BE49-F238E27FC236}">
                <a16:creationId xmlns:a16="http://schemas.microsoft.com/office/drawing/2014/main" id="{0C17ED7B-D5EA-4FB8-8E1B-F04BFE982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A992C28-7C5F-479C-A649-564EFD0EEAB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D1F0C21-A9B5-47E2-93F8-6226D37312FC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437649"/>
      </p:ext>
    </p:extLst>
  </p:cSld>
  <p:clrMapOvr>
    <a:masterClrMapping/>
  </p:clrMapOvr>
  <p:transition spd="slow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1" y="652069"/>
            <a:ext cx="3490800" cy="2390931"/>
          </a:xfrm>
        </p:spPr>
        <p:txBody>
          <a:bodyPr rtlCol="0" anchor="b">
            <a:no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СЛАЙД</a:t>
            </a:r>
            <a:br>
              <a:rPr lang="ru-RU" noProof="0"/>
            </a:br>
            <a:r>
              <a:rPr lang="ru-RU" noProof="0"/>
              <a:t>ИЗОБРАЖЕНИЯ</a:t>
            </a:r>
            <a:br>
              <a:rPr lang="ru-RU" noProof="0"/>
            </a:br>
            <a:r>
              <a:rPr lang="ru-RU" noProof="0"/>
              <a:t>С</a:t>
            </a:r>
            <a:br>
              <a:rPr lang="ru-RU" noProof="0"/>
            </a:br>
            <a:r>
              <a:rPr lang="ru-RU" noProof="0"/>
              <a:t>ПОДПИСЬЮ</a:t>
            </a:r>
          </a:p>
        </p:txBody>
      </p:sp>
      <p:sp>
        <p:nvSpPr>
          <p:cNvPr id="3" name="Рисунок 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19351" y="3283710"/>
            <a:ext cx="3490800" cy="2439988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36F51C-BAA8-4383-B10F-B89E6B8D8FFF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1277838" y="837332"/>
            <a:ext cx="72843" cy="2042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65941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20700"/>
      </p:ext>
    </p:extLst>
  </p:cSld>
  <p:clrMapOvr>
    <a:masterClrMapping/>
  </p:clrMapOvr>
  <p:transition spd="slow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0892" y="5027253"/>
            <a:ext cx="5373461" cy="1132143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 Dolor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B6A7686-9AC4-4F00-9096-A661393BEBDC}"/>
              </a:ext>
            </a:extLst>
          </p:cNvPr>
          <p:cNvCxnSpPr/>
          <p:nvPr userDrawn="1"/>
        </p:nvCxnSpPr>
        <p:spPr>
          <a:xfrm>
            <a:off x="1838883" y="607270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6" y="4626870"/>
            <a:ext cx="4626665" cy="1389106"/>
          </a:xfrm>
        </p:spPr>
        <p:txBody>
          <a:bodyPr rtlCol="0"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ИЗОБРАЖЕНИЕМ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50B850-C35B-40AA-A9B0-26E75CD3F383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088D115-EF5A-444B-AD3E-D2EE18401B4A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Текст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1462494004"/>
      </p:ext>
    </p:extLst>
  </p:cSld>
  <p:clrMapOvr>
    <a:masterClrMapping/>
  </p:clrMapOvr>
  <p:transition spd="slow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зо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ОБЗОРНЫЙ СЛАЙД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1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E2AA06-0D19-4047-9C0F-1EB7AC90CC2B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Текст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2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3</a:t>
            </a:r>
          </a:p>
        </p:txBody>
      </p:sp>
      <p:sp>
        <p:nvSpPr>
          <p:cNvPr id="37" name="Текст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4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5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6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928801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467663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006525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28801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467663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006525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706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8" name="Рисунок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1237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9" name="Рисунок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04768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0" name="Рисунок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7706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1" name="Рисунок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1237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2" name="Рисунок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04768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236601420"/>
      </p:ext>
    </p:extLst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зо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427B840-CC27-4923-A00E-7899AF7A4460}"/>
              </a:ext>
            </a:extLst>
          </p:cNvPr>
          <p:cNvSpPr/>
          <p:nvPr userDrawn="1"/>
        </p:nvSpPr>
        <p:spPr>
          <a:xfrm>
            <a:off x="0" y="5764039"/>
            <a:ext cx="12192000" cy="109396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ОБЗОРНЫЙ СЛАЙД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45270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1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3FD575-C24B-4217-8271-1301E847C9D2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Текст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45270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2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45270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3</a:t>
            </a:r>
          </a:p>
        </p:txBody>
      </p:sp>
      <p:sp>
        <p:nvSpPr>
          <p:cNvPr id="37" name="Текст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56391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4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56391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5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56391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6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928801" y="287627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467663" y="287627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006525" y="287627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28801" y="498747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467663" y="498747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006525" y="498747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4123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8" name="Рисунок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7654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9" name="Рисунок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11185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0" name="Рисунок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4123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1" name="Рисунок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7654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2" name="Рисунок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11185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26096102"/>
      </p:ext>
    </p:extLst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зо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0994831-EE46-4DEA-9077-4FEBBCD60EB3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ОБЗОРНЫЙ СЛАЙД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1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DC8AE6-023D-424C-B87D-0375AACC72C7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244444"/>
            <a:ext cx="72000" cy="907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35" name="Текст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2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3</a:t>
            </a:r>
          </a:p>
        </p:txBody>
      </p:sp>
      <p:sp>
        <p:nvSpPr>
          <p:cNvPr id="37" name="Текст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4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5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6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928801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467663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006525" y="30591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28801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467663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006525" y="51703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4123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8" name="Рисунок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7654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9" name="Рисунок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11185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0" name="Рисунок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4123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1" name="Рисунок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7654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2" name="Рисунок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11185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6EC8F712-6C02-43F3-8A0A-5DCA975E7C3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8B62D71-4318-4C96-828A-D19FFBFA7BDA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Текст 15">
            <a:extLst>
              <a:ext uri="{FF2B5EF4-FFF2-40B4-BE49-F238E27FC236}">
                <a16:creationId xmlns:a16="http://schemas.microsoft.com/office/drawing/2014/main" id="{12E8DD1E-B3CA-4756-A792-B476AFA9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603F760-AD2F-4611-99B6-58C4666AEBA1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8201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</a:t>
            </a:r>
            <a:br>
              <a:rPr lang="ru-RU" noProof="0"/>
            </a:br>
            <a:r>
              <a:rPr lang="ru-RU" noProof="0"/>
              <a:t>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338D62-9008-4BF0-BC28-17D10D41796A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32986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1625174221"/>
      </p:ext>
    </p:extLst>
  </p:cSld>
  <p:clrMapOvr>
    <a:masterClrMapping/>
  </p:clrMapOvr>
  <p:transition spd="slow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зо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ОБЗОРНЫЙ</a:t>
            </a:r>
            <a:br>
              <a:rPr lang="ru-RU" noProof="0"/>
            </a:br>
            <a:r>
              <a:rPr lang="ru-RU" noProof="0"/>
              <a:t>СЛАЙД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1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C66C02-5B5A-4066-831C-CA938862B39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Текст 15">
            <a:extLst>
              <a:ext uri="{FF2B5EF4-FFF2-40B4-BE49-F238E27FC236}">
                <a16:creationId xmlns:a16="http://schemas.microsoft.com/office/drawing/2014/main" id="{AC031692-3E92-4C7E-A067-5F49BD1267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84400" y="838800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20ГГ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Текст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2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3</a:t>
            </a:r>
          </a:p>
        </p:txBody>
      </p:sp>
      <p:sp>
        <p:nvSpPr>
          <p:cNvPr id="37" name="Текст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4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5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6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1386001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924863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463725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1386001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924863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463725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8" name="Рисунок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9" name="Рисунок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0" name="Рисунок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1" name="Рисунок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2" name="Рисунок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45280"/>
      </p:ext>
    </p:extLst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зо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4724400" y="0"/>
            <a:ext cx="74676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rtlCol="0"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ОБЗОРНЫЙ</a:t>
            </a:r>
            <a:br>
              <a:rPr lang="ru-RU" noProof="0"/>
            </a:br>
            <a:r>
              <a:rPr lang="ru-RU" noProof="0"/>
              <a:t>СЛАЙД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1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29A0D0-BF11-476C-8877-8BE1247E1FA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Текст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2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3</a:t>
            </a:r>
          </a:p>
        </p:txBody>
      </p:sp>
      <p:sp>
        <p:nvSpPr>
          <p:cNvPr id="37" name="Текст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4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5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Название элемента 6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1386001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924863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8463725" y="3516353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1386001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924863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463725" y="5627558"/>
            <a:ext cx="3256674" cy="499493"/>
          </a:xfrm>
        </p:spPr>
        <p:txBody>
          <a:bodyPr rtlCol="0"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8" name="Рисунок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9" name="Рисунок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0" name="Рисунок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1" name="Рисунок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2" name="Рисунок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062151"/>
      </p:ext>
    </p:extLst>
  </p:cSld>
  <p:clrMapOvr>
    <a:masterClrMapping/>
  </p:clrMapOvr>
  <p:transition spd="slow"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85FB182-4CCC-45D7-A2A4-A593CA00EB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E2AFE-9147-47F3-ADFE-AD251E989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4400" y="1144587"/>
            <a:ext cx="9395400" cy="1483413"/>
          </a:xfrm>
        </p:spPr>
        <p:txBody>
          <a:bodyPr rtlCol="0">
            <a:noAutofit/>
          </a:bodyPr>
          <a:lstStyle>
            <a:lvl1pPr>
              <a:defRPr sz="5500"/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B46BDE-7853-435A-80A6-D25940D1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D5663C-797E-4FB3-9AA3-B5DB13C10FFF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C83E82-A916-403C-8BE8-252132A94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7F2326-238E-4FE6-8842-680DE4A0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9D0891-2A9E-4F35-82BE-7966AECBB0F1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E52F6420-3AFC-4D7F-A45D-56EA5EFC0D1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12758" y="3038688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</a:t>
            </a:r>
            <a:br>
              <a:rPr lang="ru-RU" noProof="0"/>
            </a:br>
            <a:r>
              <a:rPr lang="ru-RU" noProof="0"/>
              <a:t>Dolor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BC78E93-F6DF-44C7-A9BB-D035C397BFD5}"/>
              </a:ext>
            </a:extLst>
          </p:cNvPr>
          <p:cNvCxnSpPr/>
          <p:nvPr userDrawn="1"/>
        </p:nvCxnSpPr>
        <p:spPr>
          <a:xfrm>
            <a:off x="1957137" y="288364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87BFFD5-4519-4811-BDD2-3B0318780ACC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4">
            <a:extLst>
              <a:ext uri="{FF2B5EF4-FFF2-40B4-BE49-F238E27FC236}">
                <a16:creationId xmlns:a16="http://schemas.microsoft.com/office/drawing/2014/main" id="{A4E36001-6B54-4F6D-9532-965904F3C3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5377580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405858373"/>
      </p:ext>
    </p:extLst>
  </p:cSld>
  <p:clrMapOvr>
    <a:masterClrMapping/>
  </p:clrMapOvr>
  <p:transition spd="slow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благодарност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-1" y="0"/>
            <a:ext cx="12191989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</a:t>
            </a:r>
            <a:br>
              <a:rPr lang="ru-RU" noProof="0"/>
            </a:br>
            <a:r>
              <a:rPr lang="ru-RU" noProof="0"/>
              <a:t>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02030-784A-4D2C-9A91-51877D3BA09C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06893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534950568"/>
      </p:ext>
    </p:extLst>
  </p:cSld>
  <p:clrMapOvr>
    <a:masterClrMapping/>
  </p:clrMapOvr>
  <p:transition spd="slow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с благодарност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332"/>
            <a:ext cx="8807116" cy="915873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63075"/>
            <a:ext cx="9144000" cy="601840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 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66E9C0-C160-41B6-9783-25FDECA68C97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08027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06893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4083635723"/>
      </p:ext>
    </p:extLst>
  </p:cSld>
  <p:clrMapOvr>
    <a:masterClrMapping/>
  </p:clrMapOvr>
  <p:transition spd="slow"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лайд с благодарност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1D61DF5-2BE6-40B6-97DF-A161EF9520AA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rtlCol="0"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</a:t>
            </a:r>
            <a:br>
              <a:rPr lang="ru-RU" noProof="0"/>
            </a:br>
            <a:r>
              <a:rPr lang="ru-RU" noProof="0"/>
              <a:t>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54ADB2-A869-410D-8074-84A42ABE801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13936"/>
            <a:ext cx="1460500" cy="481013"/>
          </a:xfrm>
        </p:spPr>
        <p:txBody>
          <a:bodyPr rtlCol="0"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4202733986"/>
      </p:ext>
    </p:extLst>
  </p:cSld>
  <p:clrMapOvr>
    <a:masterClrMapping/>
  </p:clrMapOvr>
  <p:transition spd="slow"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лайд с благодарност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64500"/>
            <a:ext cx="8807116" cy="915873"/>
          </a:xfrm>
        </p:spPr>
        <p:txBody>
          <a:bodyPr rtlCol="0"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43285"/>
            <a:ext cx="9144000" cy="601840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 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37B96C-C996-4862-B51C-68656B29075C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95CBEC59-7FF9-4688-98DF-89832A0C902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 rtlCol="0"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475710E-5533-4BB2-A66B-352BB2B1F9CB}"/>
              </a:ext>
            </a:extLst>
          </p:cNvPr>
          <p:cNvCxnSpPr/>
          <p:nvPr userDrawn="1"/>
        </p:nvCxnSpPr>
        <p:spPr>
          <a:xfrm>
            <a:off x="1957137" y="5823067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80325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-1"/>
            <a:ext cx="12192000" cy="446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85756"/>
            <a:ext cx="8807116" cy="915873"/>
          </a:xfrm>
        </p:spPr>
        <p:txBody>
          <a:bodyPr rtlCol="0"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50473"/>
            <a:ext cx="9144000" cy="601840"/>
          </a:xfrm>
        </p:spPr>
        <p:txBody>
          <a:bodyPr rtlCol="0"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Lorem Ipsum Dolor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8409AF-BB6B-4458-B984-50C29DA4E697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82423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 rtlCol="0"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986155949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СОДЕРЖИМЫМ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9641" y="3775165"/>
            <a:ext cx="9971158" cy="2427923"/>
          </a:xfrm>
        </p:spPr>
        <p:txBody>
          <a:bodyPr rtlCol="0">
            <a:normAutofit/>
          </a:bodyPr>
          <a:lstStyle>
            <a:lvl1pPr marL="0" indent="0"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B97032-CC82-4287-A2C0-3A627D7D358B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810425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 rtlCol="0"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/>
              <a:t>СЛАЙД С СОДЕРЖИМЫМ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9641" y="3133484"/>
            <a:ext cx="10515600" cy="242792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E59362-9CB7-467B-AB5D-A5EAC96A8BB3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333101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CF94AF4-4F78-4DA5-8571-FD66FFA6313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1" y="546844"/>
            <a:ext cx="8997738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 СОДЕРЖИМЫМ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7520" y="3581731"/>
            <a:ext cx="8997737" cy="223046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8A2911-CAF4-48E4-8FCA-5565C7DB11CB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0400" y="6159402"/>
            <a:ext cx="2788169" cy="365125"/>
          </a:xfrm>
        </p:spPr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8" y="244717"/>
            <a:ext cx="72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2" y="161638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20" y="1757035"/>
            <a:ext cx="8997737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0938200" y="1341281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1016" y="1377655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80265F1-E793-484F-ADC9-31450ADF8B0E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88261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СОДЕРЖИМЫМ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71409" y="2588054"/>
            <a:ext cx="5228216" cy="31229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4E9681-D451-49EC-80D0-84C48EF23B5B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 rtlCol="0"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 rtlCol="0"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20ГГ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38114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1E1EAD-812A-4236-9F79-679D72C2B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4873" y="6187538"/>
            <a:ext cx="3256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ru-RU" noProof="0"/>
              <a:t>Название презентации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38A25-0817-41BC-96A5-5012FE15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A28A22-3D06-43EE-BD32-97F90FEA1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DAC635-0473-40DB-A82D-46D5F635B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439FFF72-777E-45C5-91EA-0A828765C4AE}" type="datetime1">
              <a:rPr lang="ru-RU" noProof="0" smtClean="0"/>
              <a:t>01.03.2021</a:t>
            </a:fld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BD12B9-96FA-4883-88FA-2071321A4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751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95CBEC59-7FF9-4688-98DF-89832A0C902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3597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50" r:id="rId6"/>
    <p:sldLayoutId id="2147483663" r:id="rId7"/>
    <p:sldLayoutId id="2147483664" r:id="rId8"/>
    <p:sldLayoutId id="2147483665" r:id="rId9"/>
    <p:sldLayoutId id="2147483666" r:id="rId10"/>
    <p:sldLayoutId id="2147483651" r:id="rId11"/>
    <p:sldLayoutId id="2147483670" r:id="rId12"/>
    <p:sldLayoutId id="2147483667" r:id="rId13"/>
    <p:sldLayoutId id="2147483668" r:id="rId14"/>
    <p:sldLayoutId id="2147483671" r:id="rId15"/>
    <p:sldLayoutId id="2147483669" r:id="rId16"/>
    <p:sldLayoutId id="2147483653" r:id="rId17"/>
    <p:sldLayoutId id="2147483672" r:id="rId18"/>
    <p:sldLayoutId id="2147483673" r:id="rId19"/>
    <p:sldLayoutId id="2147483674" r:id="rId20"/>
    <p:sldLayoutId id="2147483676" r:id="rId21"/>
    <p:sldLayoutId id="2147483652" r:id="rId22"/>
    <p:sldLayoutId id="2147483677" r:id="rId23"/>
    <p:sldLayoutId id="2147483678" r:id="rId24"/>
    <p:sldLayoutId id="2147483679" r:id="rId25"/>
    <p:sldLayoutId id="2147483681" r:id="rId26"/>
    <p:sldLayoutId id="2147483654" r:id="rId27"/>
    <p:sldLayoutId id="2147483682" r:id="rId28"/>
    <p:sldLayoutId id="2147483683" r:id="rId29"/>
    <p:sldLayoutId id="2147483684" r:id="rId30"/>
    <p:sldLayoutId id="2147483685" r:id="rId31"/>
    <p:sldLayoutId id="2147483657" r:id="rId32"/>
    <p:sldLayoutId id="2147483686" r:id="rId33"/>
    <p:sldLayoutId id="2147483687" r:id="rId34"/>
    <p:sldLayoutId id="2147483688" r:id="rId35"/>
    <p:sldLayoutId id="2147483689" r:id="rId36"/>
    <p:sldLayoutId id="2147483656" r:id="rId37"/>
    <p:sldLayoutId id="2147483690" r:id="rId38"/>
    <p:sldLayoutId id="2147483691" r:id="rId39"/>
    <p:sldLayoutId id="2147483692" r:id="rId40"/>
    <p:sldLayoutId id="2147483697" r:id="rId41"/>
    <p:sldLayoutId id="2147483658" r:id="rId42"/>
    <p:sldLayoutId id="2147483693" r:id="rId43"/>
    <p:sldLayoutId id="2147483694" r:id="rId44"/>
    <p:sldLayoutId id="2147483695" r:id="rId45"/>
    <p:sldLayoutId id="2147483696" r:id="rId46"/>
  </p:sldLayoutIdLst>
  <p:transition spd="slow">
    <p:random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7000" r="-1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FA173-4917-43E5-B91C-3914C1A8D2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/>
              <a:t>ВСЕМИРНЫЙ ДЕНЬ ПОЧКИ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9D82B-F86A-4C04-9207-B25F53939F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/>
              <a:t>11 марта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484CCC-9AB9-41BA-BF31-C9CA5A1218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77926" y="5983"/>
            <a:ext cx="1626531" cy="601840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2021</a:t>
            </a:r>
          </a:p>
        </p:txBody>
      </p:sp>
      <p:pic>
        <p:nvPicPr>
          <p:cNvPr id="1026" name="Picture 2" descr="РООМС логотип">
            <a:extLst>
              <a:ext uri="{FF2B5EF4-FFF2-40B4-BE49-F238E27FC236}">
                <a16:creationId xmlns:a16="http://schemas.microsoft.com/office/drawing/2014/main" id="{D412F136-9F31-4C7A-A52B-44DC0519E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3" y="170320"/>
            <a:ext cx="2152169" cy="58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068127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СЛАЙД С</a:t>
            </a:r>
            <a:br>
              <a:rPr lang="ru-RU" dirty="0"/>
            </a:br>
            <a:r>
              <a:rPr lang="ru-RU" dirty="0"/>
              <a:t>СОДЕРЖИМЫМ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F2D16A-183F-4A38-8872-766FA01E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72" y="1242780"/>
            <a:ext cx="5712822" cy="5027890"/>
          </a:xfrm>
        </p:spPr>
        <p:txBody>
          <a:bodyPr rtlCol="0">
            <a:noAutofit/>
          </a:bodyPr>
          <a:lstStyle/>
          <a:p>
            <a:pPr algn="ctr" rtl="0"/>
            <a:r>
              <a:rPr lang="ru-RU" sz="3200" b="1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Всемирный день почки </a:t>
            </a:r>
            <a:r>
              <a:rPr lang="ru-RU" sz="26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основан в </a:t>
            </a:r>
            <a:r>
              <a:rPr lang="ru-RU" sz="32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2006 году </a:t>
            </a:r>
            <a:r>
              <a:rPr lang="ru-RU" sz="26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по совместной инициативе Международного Общества Нефрологов и Международной Федерации </a:t>
            </a:r>
            <a:r>
              <a:rPr lang="ru-RU" sz="260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Почечных</a:t>
            </a:r>
            <a:r>
              <a:rPr lang="ru-RU" sz="26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 Фондов и отмечается ежегодно во второй четверг марта. </a:t>
            </a:r>
            <a:r>
              <a:rPr lang="ru-RU" sz="260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И</a:t>
            </a:r>
            <a:r>
              <a:rPr lang="ru-RU" sz="26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нформационно-просветительская кампания, </a:t>
            </a:r>
            <a:r>
              <a:rPr lang="ru-RU" sz="32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направленная на повышение осведомленности о важности наших </a:t>
            </a:r>
            <a:r>
              <a:rPr lang="ru-RU" sz="3200" b="1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почек</a:t>
            </a:r>
            <a:r>
              <a:rPr lang="ru-RU" sz="3200" b="0" i="0" dirty="0">
                <a:solidFill>
                  <a:srgbClr val="E4EB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.</a:t>
            </a:r>
            <a:endParaRPr lang="ru-RU" sz="2800" dirty="0">
              <a:solidFill>
                <a:srgbClr val="E4EB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417046-E8D4-4851-862C-0BF84D8D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77" y="6187538"/>
            <a:ext cx="3256673" cy="365125"/>
          </a:xfrm>
        </p:spPr>
        <p:txBody>
          <a:bodyPr rtlCol="0"/>
          <a:lstStyle/>
          <a:p>
            <a:pPr rtl="0"/>
            <a:r>
              <a:rPr lang="ru-RU" dirty="0"/>
              <a:t>ВСЕМИРНЫЙ ДЕНЬ ПОЧКИ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7FC0AEA-646D-49DC-8618-CEFD7013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smtClean="0"/>
              <a:t>2</a:t>
            </a:fld>
            <a:endParaRPr lang="ru-RU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09278663-6DFB-48C5-B58E-9F7560421BA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 rtlCol="0"/>
          <a:lstStyle/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4E80C7ED-7A2D-4EAD-9230-0DF8EA6949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2021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B4DB35-9D95-427F-91F6-D5D16A49C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6" y="1242780"/>
            <a:ext cx="5590726" cy="3683944"/>
          </a:xfrm>
          <a:prstGeom prst="rect">
            <a:avLst/>
          </a:prstGeom>
          <a:ln>
            <a:noFill/>
          </a:ln>
          <a:effectLst>
            <a:glow rad="152400">
              <a:schemeClr val="bg2">
                <a:alpha val="21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92514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CD4226-36DA-40A3-A57B-BEC989573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519" y="1299276"/>
            <a:ext cx="4143555" cy="1536580"/>
          </a:xfrm>
        </p:spPr>
        <p:txBody>
          <a:bodyPr>
            <a:normAutofit/>
          </a:bodyPr>
          <a:lstStyle/>
          <a:p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Почки – это 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AB14B6-F8E9-4624-BF01-AB4F5F242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072" y="6187538"/>
            <a:ext cx="3256673" cy="365125"/>
          </a:xfrm>
        </p:spPr>
        <p:txBody>
          <a:bodyPr/>
          <a:lstStyle/>
          <a:p>
            <a:pPr rtl="0"/>
            <a:r>
              <a:rPr lang="ru-RU" dirty="0"/>
              <a:t>ВСЕМИРНЫЙ ДЕНЬ ПОЧКИ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498E7E-1B8C-4177-8611-F8F6DF4B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ru-RU" noProof="0" smtClean="0"/>
              <a:t>3</a:t>
            </a:fld>
            <a:endParaRPr lang="ru-RU" noProof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C9505CFE-B7F3-4A25-AF59-25855DBE9B9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108417" y="3023126"/>
            <a:ext cx="4562657" cy="2617277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Парный орган мочевыделительной системы. Их основная задача состоит в выведении из организма продуктов обмена веществ, созданных организмов в процессе жизнедеятельности или поступивших в него извне.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55997181-1511-48D7-8107-3808ED2730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2021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C027E85-BE2C-4E3A-9B58-FABB3FBE33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02" b="89754" l="1900" r="99700">
                        <a14:foregroundMark x1="16700" y1="18029" x2="16700" y2="18029"/>
                        <a14:foregroundMark x1="33800" y1="9987" x2="25400" y2="3891"/>
                        <a14:foregroundMark x1="25400" y1="3891" x2="13200" y2="5966"/>
                        <a14:foregroundMark x1="13200" y1="5966" x2="4900" y2="34501"/>
                        <a14:foregroundMark x1="4900" y1="34501" x2="5000" y2="50065"/>
                        <a14:foregroundMark x1="5000" y1="50065" x2="16300" y2="81842"/>
                        <a14:foregroundMark x1="16300" y1="81842" x2="25700" y2="82101"/>
                        <a14:foregroundMark x1="25700" y1="82101" x2="26800" y2="68742"/>
                        <a14:foregroundMark x1="66900" y1="9598" x2="76100" y2="3632"/>
                        <a14:foregroundMark x1="76100" y1="3632" x2="86100" y2="4280"/>
                        <a14:foregroundMark x1="86100" y1="4280" x2="92598" y2="10246"/>
                        <a14:foregroundMark x1="95560" y1="17733" x2="99471" y2="54614"/>
                        <a14:foregroundMark x1="98499" y1="60570" x2="94300" y2="69780"/>
                        <a14:foregroundMark x1="94300" y1="69780" x2="64700" y2="82620"/>
                        <a14:foregroundMark x1="64700" y1="82620" x2="64200" y2="82620"/>
                        <a14:foregroundMark x1="11400" y1="5837" x2="20000" y2="130"/>
                        <a14:foregroundMark x1="20000" y1="130" x2="29200" y2="3502"/>
                        <a14:foregroundMark x1="29200" y1="3502" x2="31800" y2="7523"/>
                        <a14:foregroundMark x1="2900" y1="31258" x2="300" y2="43709"/>
                        <a14:foregroundMark x1="300" y1="43709" x2="1900" y2="56031"/>
                        <a14:foregroundMark x1="1900" y1="56031" x2="4800" y2="61997"/>
                        <a14:foregroundMark x1="97500" y1="25681" x2="99700" y2="46044"/>
                        <a14:foregroundMark x1="99700" y1="46044" x2="93600" y2="65370"/>
                        <a14:backgroundMark x1="94600" y1="13100" x2="94600" y2="13100"/>
                        <a14:backgroundMark x1="92700" y1="10636" x2="97500" y2="15564"/>
                        <a14:backgroundMark x1="93400" y1="10246" x2="93400" y2="10246"/>
                        <a14:backgroundMark x1="93000" y1="9987" x2="93400" y2="10895"/>
                        <a14:backgroundMark x1="98500" y1="61089" x2="99900" y2="56680"/>
                        <a14:backgroundMark x1="99700" y1="59144" x2="99900" y2="54475"/>
                        <a14:backgroundMark x1="99500" y1="56550" x2="99500" y2="56550"/>
                        <a14:backgroundMark x1="99600" y1="58236" x2="99900" y2="55253"/>
                        <a14:backgroundMark x1="99600" y1="59144" x2="99900" y2="56031"/>
                        <a14:backgroundMark x1="99700" y1="55512" x2="99700" y2="55512"/>
                        <a14:backgroundMark x1="99800" y1="54734" x2="98500" y2="6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789" y="2218970"/>
            <a:ext cx="5100794" cy="393271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23071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CD96C-ADDF-4D9F-B790-CF6E3E55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300" y="333869"/>
            <a:ext cx="8898594" cy="697044"/>
          </a:xfrm>
        </p:spPr>
        <p:txBody>
          <a:bodyPr rtlCol="0"/>
          <a:lstStyle/>
          <a:p>
            <a:pPr rtl="0"/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Как сохранить почки здоровыми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09BBFAA-ECE3-46DC-A227-38CCA1EED110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510139" y="2402117"/>
            <a:ext cx="3675335" cy="499493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latin typeface="Bahnschrift SemiCondensed" panose="020B0502040204020203" pitchFamily="34" charset="0"/>
              </a:rPr>
              <a:t>Пейте больше жидкости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0104A1-25DB-4A49-B257-40CF6B30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74295"/>
            <a:ext cx="3256673" cy="365125"/>
          </a:xfrm>
        </p:spPr>
        <p:txBody>
          <a:bodyPr rtlCol="0"/>
          <a:lstStyle/>
          <a:p>
            <a:pPr rtl="0"/>
            <a:r>
              <a:rPr lang="ru-RU" dirty="0"/>
              <a:t>ВСЕМИРНЫЙ ДЕНЬ ПОЧКИ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F040D52-4191-48B5-89BF-0F57F61C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smtClean="0"/>
              <a:pPr rtl="0"/>
              <a:t>4</a:t>
            </a:fld>
            <a:endParaRPr lang="ru-RU"/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5BD9075D-1F42-4726-8EC6-EE8B416392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ru-RU" dirty="0"/>
              <a:t>2021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0AC0E371-764C-41CA-9680-267350C7EE1C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06468" y="2402117"/>
            <a:ext cx="3317869" cy="499493"/>
          </a:xfrm>
        </p:spPr>
        <p:txBody>
          <a:bodyPr rtlCol="0"/>
          <a:lstStyle/>
          <a:p>
            <a:pPr rtl="0"/>
            <a:r>
              <a:rPr lang="ru-RU" dirty="0">
                <a:latin typeface="Bahnschrift SemiCondensed" panose="020B0502040204020203" pitchFamily="34" charset="0"/>
              </a:rPr>
              <a:t>Избегайте инфекций</a:t>
            </a:r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95712C8D-157C-4EF1-B565-889F5684F1BA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3091" y="2402117"/>
            <a:ext cx="3946357" cy="499493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latin typeface="Bahnschrift SemiCondensed" panose="020B0502040204020203" pitchFamily="34" charset="0"/>
              </a:rPr>
              <a:t>Контролируйте массу тела</a:t>
            </a:r>
          </a:p>
        </p:txBody>
      </p:sp>
      <p:sp>
        <p:nvSpPr>
          <p:cNvPr id="32" name="Текст 31">
            <a:extLst>
              <a:ext uri="{FF2B5EF4-FFF2-40B4-BE49-F238E27FC236}">
                <a16:creationId xmlns:a16="http://schemas.microsoft.com/office/drawing/2014/main" id="{188B3941-E817-44DE-8D5A-DCA0DAB6182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510139" y="4670865"/>
            <a:ext cx="3896329" cy="499493"/>
          </a:xfrm>
        </p:spPr>
        <p:txBody>
          <a:bodyPr rtlCol="0">
            <a:noAutofit/>
          </a:bodyPr>
          <a:lstStyle/>
          <a:p>
            <a:pPr rtl="0"/>
            <a:r>
              <a:rPr lang="ru-RU" dirty="0">
                <a:latin typeface="Bahnschrift SemiCondensed" panose="020B0502040204020203" pitchFamily="34" charset="0"/>
              </a:rPr>
              <a:t>2 раза в год сдавайте кровь</a:t>
            </a:r>
          </a:p>
        </p:txBody>
      </p:sp>
      <p:sp>
        <p:nvSpPr>
          <p:cNvPr id="33" name="Текст 32">
            <a:extLst>
              <a:ext uri="{FF2B5EF4-FFF2-40B4-BE49-F238E27FC236}">
                <a16:creationId xmlns:a16="http://schemas.microsoft.com/office/drawing/2014/main" id="{20613223-43E0-4B37-AFB8-C0C5F47750A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379635" y="4610082"/>
            <a:ext cx="3503456" cy="868680"/>
          </a:xfrm>
        </p:spPr>
        <p:txBody>
          <a:bodyPr rtlCol="0">
            <a:noAutofit/>
          </a:bodyPr>
          <a:lstStyle/>
          <a:p>
            <a:pPr rtl="0"/>
            <a:r>
              <a:rPr lang="ru-RU" dirty="0">
                <a:latin typeface="Bahnschrift SemiCondensed" panose="020B0502040204020203" pitchFamily="34" charset="0"/>
              </a:rPr>
              <a:t>Своевременно опорожняйте мочевой пузырь</a:t>
            </a:r>
          </a:p>
        </p:txBody>
      </p:sp>
      <p:sp>
        <p:nvSpPr>
          <p:cNvPr id="34" name="Текст 33">
            <a:extLst>
              <a:ext uri="{FF2B5EF4-FFF2-40B4-BE49-F238E27FC236}">
                <a16:creationId xmlns:a16="http://schemas.microsoft.com/office/drawing/2014/main" id="{3C4E060E-0CFB-411A-B226-CDA349703288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883091" y="4746794"/>
            <a:ext cx="3798770" cy="499493"/>
          </a:xfrm>
        </p:spPr>
        <p:txBody>
          <a:bodyPr rtlCol="0">
            <a:noAutofit/>
          </a:bodyPr>
          <a:lstStyle/>
          <a:p>
            <a:pPr rtl="0"/>
            <a:r>
              <a:rPr lang="ru-RU" dirty="0">
                <a:latin typeface="Bahnschrift SemiCondensed" panose="020B0502040204020203" pitchFamily="34" charset="0"/>
              </a:rPr>
              <a:t>Избегайте высокобелковой пищи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736BA5EA-18C4-4263-BDB0-C57CB168D0AF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614872" y="2896357"/>
            <a:ext cx="3486399" cy="1060034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Пейте не менее 1.5 литров воды в день. Не заменяйте её соками или сладкими газированными напитками.</a:t>
            </a: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69F05205-BC24-4284-BB47-960282D011ED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2" y="2896357"/>
            <a:ext cx="3256674" cy="798004"/>
          </a:xfrm>
        </p:spPr>
        <p:txBody>
          <a:bodyPr rtlCol="0">
            <a:normAutofit/>
          </a:bodyPr>
          <a:lstStyle/>
          <a:p>
            <a:pPr rtl="0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Переохлаждения и не переносите болезнь на ногах.</a:t>
            </a:r>
          </a:p>
        </p:txBody>
      </p:sp>
      <p:sp>
        <p:nvSpPr>
          <p:cNvPr id="37" name="Текст 36">
            <a:extLst>
              <a:ext uri="{FF2B5EF4-FFF2-40B4-BE49-F238E27FC236}">
                <a16:creationId xmlns:a16="http://schemas.microsoft.com/office/drawing/2014/main" id="{D78092F6-F4AA-40B6-B5DE-CEA37AB1A9D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2831561"/>
            <a:ext cx="3256674" cy="1080294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Избыток жира давит на почки, а резкое похудение истончает жировую защитную капсулу, в которой они находятся.</a:t>
            </a:r>
          </a:p>
        </p:txBody>
      </p:sp>
      <p:sp>
        <p:nvSpPr>
          <p:cNvPr id="38" name="Текст 37">
            <a:extLst>
              <a:ext uri="{FF2B5EF4-FFF2-40B4-BE49-F238E27FC236}">
                <a16:creationId xmlns:a16="http://schemas.microsoft.com/office/drawing/2014/main" id="{4EC928A2-6A4A-452E-8823-81F26EA40C9C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14873" y="5062889"/>
            <a:ext cx="3660028" cy="1124650"/>
          </a:xfrm>
        </p:spPr>
        <p:txBody>
          <a:bodyPr rtlCol="0">
            <a:normAutofit/>
          </a:bodyPr>
          <a:lstStyle/>
          <a:p>
            <a:pPr rt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Креатинин и СКФ – 2 показателя, позволяющие выявить проблемы на ранней стадии. Контролируйте уровень сахара в крови.</a:t>
            </a:r>
          </a:p>
        </p:txBody>
      </p:sp>
      <p:sp>
        <p:nvSpPr>
          <p:cNvPr id="39" name="Текст 38">
            <a:extLst>
              <a:ext uri="{FF2B5EF4-FFF2-40B4-BE49-F238E27FC236}">
                <a16:creationId xmlns:a16="http://schemas.microsoft.com/office/drawing/2014/main" id="{0388AEE0-2630-4EEB-80E0-53D74792BE97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274901" y="5687545"/>
            <a:ext cx="3494149" cy="89201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Избыток мочи может повредить </a:t>
            </a:r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клубочково-канальцевую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 систему почек.</a:t>
            </a:r>
          </a:p>
        </p:txBody>
      </p:sp>
      <p:sp>
        <p:nvSpPr>
          <p:cNvPr id="40" name="Текст 39">
            <a:extLst>
              <a:ext uri="{FF2B5EF4-FFF2-40B4-BE49-F238E27FC236}">
                <a16:creationId xmlns:a16="http://schemas.microsoft.com/office/drawing/2014/main" id="{F5F658D4-342A-4944-98F5-EC1761CC401B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478763"/>
            <a:ext cx="3256674" cy="1073900"/>
          </a:xfrm>
        </p:spPr>
        <p:txBody>
          <a:bodyPr rtlCol="0">
            <a:normAutofit/>
          </a:bodyPr>
          <a:lstStyle/>
          <a:p>
            <a:pPr rtl="0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Избыток белка в пище провоцирует нагрузку на почки. Ешьте свежие продукты.</a:t>
            </a:r>
          </a:p>
        </p:txBody>
      </p:sp>
      <p:pic>
        <p:nvPicPr>
          <p:cNvPr id="13" name="Рисунок 12" descr="Вода">
            <a:extLst>
              <a:ext uri="{FF2B5EF4-FFF2-40B4-BE49-F238E27FC236}">
                <a16:creationId xmlns:a16="http://schemas.microsoft.com/office/drawing/2014/main" id="{5ABDF2A9-5CD9-4233-B9F8-60D7D4E29C3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1" r="91"/>
          <a:stretch>
            <a:fillRect/>
          </a:stretch>
        </p:blipFill>
        <p:spPr>
          <a:xfrm>
            <a:off x="977066" y="1402429"/>
            <a:ext cx="867600" cy="868680"/>
          </a:xfrm>
        </p:spPr>
      </p:pic>
      <p:pic>
        <p:nvPicPr>
          <p:cNvPr id="17" name="Рисунок 16" descr="Медицина">
            <a:extLst>
              <a:ext uri="{FF2B5EF4-FFF2-40B4-BE49-F238E27FC236}">
                <a16:creationId xmlns:a16="http://schemas.microsoft.com/office/drawing/2014/main" id="{A5C6A1C1-124E-4EF6-8300-1B52F4B639B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1" r="91"/>
          <a:stretch>
            <a:fillRect/>
          </a:stretch>
        </p:blipFill>
        <p:spPr>
          <a:xfrm>
            <a:off x="4537997" y="1454477"/>
            <a:ext cx="867600" cy="868680"/>
          </a:xfrm>
        </p:spPr>
      </p:pic>
      <p:pic>
        <p:nvPicPr>
          <p:cNvPr id="21" name="Рисунок 20" descr="Масштаб">
            <a:extLst>
              <a:ext uri="{FF2B5EF4-FFF2-40B4-BE49-F238E27FC236}">
                <a16:creationId xmlns:a16="http://schemas.microsoft.com/office/drawing/2014/main" id="{4CA6E2E9-E20F-4C27-B3AD-C7C8185DB443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1" r="91"/>
          <a:stretch>
            <a:fillRect/>
          </a:stretch>
        </p:blipFill>
        <p:spPr>
          <a:xfrm>
            <a:off x="8102420" y="1454477"/>
            <a:ext cx="867600" cy="868680"/>
          </a:xfrm>
        </p:spPr>
      </p:pic>
      <p:pic>
        <p:nvPicPr>
          <p:cNvPr id="25" name="Рисунок 24" descr="Шприц">
            <a:extLst>
              <a:ext uri="{FF2B5EF4-FFF2-40B4-BE49-F238E27FC236}">
                <a16:creationId xmlns:a16="http://schemas.microsoft.com/office/drawing/2014/main" id="{E78DA545-A4CD-4299-934B-D36DBA9D13B8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91" r="91"/>
          <a:stretch>
            <a:fillRect/>
          </a:stretch>
        </p:blipFill>
        <p:spPr>
          <a:xfrm>
            <a:off x="977066" y="3809633"/>
            <a:ext cx="867600" cy="868680"/>
          </a:xfrm>
        </p:spPr>
      </p:pic>
      <p:pic>
        <p:nvPicPr>
          <p:cNvPr id="41" name="Рисунок 40" descr="Унитаз">
            <a:extLst>
              <a:ext uri="{FF2B5EF4-FFF2-40B4-BE49-F238E27FC236}">
                <a16:creationId xmlns:a16="http://schemas.microsoft.com/office/drawing/2014/main" id="{F74D3E76-32FF-4716-901F-F8187AE4598C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91" r="91"/>
          <a:stretch>
            <a:fillRect/>
          </a:stretch>
        </p:blipFill>
        <p:spPr>
          <a:xfrm>
            <a:off x="4512376" y="3802185"/>
            <a:ext cx="867600" cy="868680"/>
          </a:xfrm>
        </p:spPr>
      </p:pic>
      <p:pic>
        <p:nvPicPr>
          <p:cNvPr id="45" name="Рисунок 44" descr="Куриная ножка">
            <a:extLst>
              <a:ext uri="{FF2B5EF4-FFF2-40B4-BE49-F238E27FC236}">
                <a16:creationId xmlns:a16="http://schemas.microsoft.com/office/drawing/2014/main" id="{C0FCB967-44AA-4C86-B880-010297B24D91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1" r="91"/>
          <a:stretch>
            <a:fillRect/>
          </a:stretch>
        </p:blipFill>
        <p:spPr>
          <a:xfrm>
            <a:off x="8047686" y="3890362"/>
            <a:ext cx="867600" cy="868680"/>
          </a:xfrm>
        </p:spPr>
      </p:pic>
    </p:spTree>
    <p:extLst>
      <p:ext uri="{BB962C8B-B14F-4D97-AF65-F5344CB8AC3E}">
        <p14:creationId xmlns:p14="http://schemas.microsoft.com/office/powerpoint/2010/main" val="643801695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369" y="31075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ПОЛЕЗНЫЕ ПРОДУКТЫ ДЛЯ ПОЧЕК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ВСЕМИРНЫЙ ДЕНЬ ПОЧКИ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ru-RU" smtClean="0"/>
              <a:t>5</a:t>
            </a:fld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ru-RU" dirty="0"/>
              <a:t>2021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83DED7DB-979F-4305-ADCD-068A6D2DD7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70402"/>
            <a:ext cx="12192000" cy="4517136"/>
          </a:xfrm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150A70-98E9-42C2-B3FF-FE8828751604}"/>
              </a:ext>
            </a:extLst>
          </p:cNvPr>
          <p:cNvSpPr/>
          <p:nvPr/>
        </p:nvSpPr>
        <p:spPr>
          <a:xfrm>
            <a:off x="-231005" y="1636296"/>
            <a:ext cx="12965228" cy="45512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ADF3577A-080A-475C-AA70-9C39C2C07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83" y="2662926"/>
            <a:ext cx="2699049" cy="269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B876A176-3022-4620-97F9-93B0B7E2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043" y="3279482"/>
            <a:ext cx="3888046" cy="282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>
            <a:extLst>
              <a:ext uri="{FF2B5EF4-FFF2-40B4-BE49-F238E27FC236}">
                <a16:creationId xmlns:a16="http://schemas.microsoft.com/office/drawing/2014/main" id="{92B44D60-C597-41E2-B83C-60315CDA2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52589">
            <a:off x="2128846" y="1489344"/>
            <a:ext cx="2352456" cy="173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>
            <a:extLst>
              <a:ext uri="{FF2B5EF4-FFF2-40B4-BE49-F238E27FC236}">
                <a16:creationId xmlns:a16="http://schemas.microsoft.com/office/drawing/2014/main" id="{D78337C9-6B13-49C0-B100-10D9DA79C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116" y="1636296"/>
            <a:ext cx="2746864" cy="161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>
            <a:extLst>
              <a:ext uri="{FF2B5EF4-FFF2-40B4-BE49-F238E27FC236}">
                <a16:creationId xmlns:a16="http://schemas.microsoft.com/office/drawing/2014/main" id="{D35AC019-3B82-4A72-9981-E43FF1180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837" y="4565179"/>
            <a:ext cx="1780904" cy="141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8">
            <a:extLst>
              <a:ext uri="{FF2B5EF4-FFF2-40B4-BE49-F238E27FC236}">
                <a16:creationId xmlns:a16="http://schemas.microsoft.com/office/drawing/2014/main" id="{2B960730-FBAC-48BE-BB61-08FE6FCA0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583" y="2866110"/>
            <a:ext cx="2418632" cy="252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0" name="Picture 30">
            <a:extLst>
              <a:ext uri="{FF2B5EF4-FFF2-40B4-BE49-F238E27FC236}">
                <a16:creationId xmlns:a16="http://schemas.microsoft.com/office/drawing/2014/main" id="{4927F5F0-D45F-4A0D-81C6-75C83963A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461" y="1670402"/>
            <a:ext cx="1992419" cy="22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>
            <a:extLst>
              <a:ext uri="{FF2B5EF4-FFF2-40B4-BE49-F238E27FC236}">
                <a16:creationId xmlns:a16="http://schemas.microsoft.com/office/drawing/2014/main" id="{29D228BA-1B12-4971-BFBF-2041076E3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83406" y="4131060"/>
            <a:ext cx="2030033" cy="170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33016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1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FAF6D-392F-45F4-9708-C32A20DB55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757" y="4700582"/>
            <a:ext cx="9535427" cy="91587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Bahnschrift SemiCondensed" panose="020B0502040204020203" pitchFamily="34" charset="0"/>
              </a:rPr>
              <a:t>БЕРЕГИТЕ СЕБЯ И СВОИ ПОЧКИ!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A490D3-8179-4B89-ADF1-E0B59FD6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CBEC59-7FF9-4688-98DF-89832A0C9025}" type="slidenum">
              <a:rPr lang="ru-RU" noProof="0" smtClean="0"/>
              <a:t>6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94F2ECC-2916-417B-A781-EAE95AF60E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535121791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Тема Office">
  <a:themeElements>
    <a:clrScheme name="ELT">
      <a:dk1>
        <a:sysClr val="windowText" lastClr="000000"/>
      </a:dk1>
      <a:lt1>
        <a:sysClr val="window" lastClr="FFFFFF"/>
      </a:lt1>
      <a:dk2>
        <a:srgbClr val="FFCD6B"/>
      </a:dk2>
      <a:lt2>
        <a:srgbClr val="BE005A"/>
      </a:lt2>
      <a:accent1>
        <a:srgbClr val="3B2CAC"/>
      </a:accent1>
      <a:accent2>
        <a:srgbClr val="0062FF"/>
      </a:accent2>
      <a:accent3>
        <a:srgbClr val="007A00"/>
      </a:accent3>
      <a:accent4>
        <a:srgbClr val="DE6600"/>
      </a:accent4>
      <a:accent5>
        <a:srgbClr val="AC0037"/>
      </a:accent5>
      <a:accent6>
        <a:srgbClr val="FFFF00"/>
      </a:accent6>
      <a:hlink>
        <a:srgbClr val="FFFFFF"/>
      </a:hlink>
      <a:folHlink>
        <a:srgbClr val="FFFFFF"/>
      </a:folHlink>
    </a:clrScheme>
    <a:fontScheme name="Custom 2">
      <a:majorFont>
        <a:latin typeface="Avenir Next LT Pro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2">
                <a:alpha val="85000"/>
              </a:schemeClr>
            </a:gs>
            <a:gs pos="100000">
              <a:schemeClr val="accent1">
                <a:alpha val="85000"/>
              </a:schemeClr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42570522_TF22920738.potx" id="{F04FB785-BECA-4250-9EDD-C50B5F0E35EA}" vid="{C2F58910-B9B7-442D-9E4A-D14EBE63622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42AFFF-C96F-4C05-9045-3240A5329EC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04F5DC0-7B0F-411B-A0C5-A1B1D5EB3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7F9CC6-F7CA-41EA-81DA-97EFF19429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Современная яркая утонченная презентация</Template>
  <TotalTime>176</TotalTime>
  <Words>228</Words>
  <Application>Microsoft Office PowerPoint</Application>
  <PresentationFormat>Широкоэкранный</PresentationFormat>
  <Paragraphs>41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Calibri</vt:lpstr>
      <vt:lpstr>Arial</vt:lpstr>
      <vt:lpstr>Speak Pro</vt:lpstr>
      <vt:lpstr>Calibri Light</vt:lpstr>
      <vt:lpstr>Bahnschrift SemiCondensed</vt:lpstr>
      <vt:lpstr>Тема Office</vt:lpstr>
      <vt:lpstr>ВСЕМИРНЫЙ ДЕНЬ ПОЧКИ</vt:lpstr>
      <vt:lpstr>СЛАЙД С СОДЕРЖИМЫМ</vt:lpstr>
      <vt:lpstr>Почки – это </vt:lpstr>
      <vt:lpstr>Как сохранить почки здоровыми</vt:lpstr>
      <vt:lpstr>ПОЛЕЗНЫЕ ПРОДУКТЫ ДЛЯ ПОЧЕК</vt:lpstr>
      <vt:lpstr>БЕРЕГИТЕ СЕБЯ И СВОИ ПОЧКИ!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ПОЧКИ</dc:title>
  <dc:creator>Просто Катька</dc:creator>
  <cp:lastModifiedBy>Просто Катька</cp:lastModifiedBy>
  <cp:revision>13</cp:revision>
  <dcterms:created xsi:type="dcterms:W3CDTF">2021-03-01T11:32:27Z</dcterms:created>
  <dcterms:modified xsi:type="dcterms:W3CDTF">2021-03-01T14:29:12Z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